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8" r:id="rId5"/>
    <p:sldId id="289" r:id="rId6"/>
    <p:sldId id="288" r:id="rId7"/>
    <p:sldId id="276" r:id="rId8"/>
    <p:sldId id="281" r:id="rId9"/>
    <p:sldId id="291" r:id="rId10"/>
    <p:sldId id="292" r:id="rId11"/>
    <p:sldId id="267" r:id="rId12"/>
    <p:sldId id="280" r:id="rId13"/>
    <p:sldId id="279" r:id="rId14"/>
    <p:sldId id="283" r:id="rId15"/>
    <p:sldId id="284" r:id="rId16"/>
    <p:sldId id="285" r:id="rId17"/>
    <p:sldId id="271" r:id="rId18"/>
    <p:sldId id="287" r:id="rId19"/>
    <p:sldId id="263" r:id="rId20"/>
    <p:sldId id="290" r:id="rId21"/>
    <p:sldId id="286" r:id="rId22"/>
    <p:sldId id="293" r:id="rId23"/>
    <p:sldId id="275" r:id="rId24"/>
    <p:sldId id="259" r:id="rId25"/>
    <p:sldId id="269" r:id="rId26"/>
    <p:sldId id="270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CFE"/>
    <a:srgbClr val="FFFFFF"/>
    <a:srgbClr val="F2F0F0"/>
    <a:srgbClr val="FFD579"/>
    <a:srgbClr val="749ED1"/>
    <a:srgbClr val="D883FF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61025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8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484605" y="3188044"/>
            <a:ext cx="0" cy="74140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500925" y="3939497"/>
            <a:ext cx="991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regular interval of points, boxes are proposed with various aspect ratios and sizes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57EAB7-9031-F041-96EF-2AFEABF6E8C5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476B9-E0CD-484F-8409-BB5BAFC5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C398DB-5844-EC46-8DFF-FB3660585A8C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06A568-D957-3947-A27E-C265031B2DD0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730A17-EFC8-2D41-88CC-9B406883C5DE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2BF781-2CAF-E349-AAAC-5B40DE8CA39E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DCCC3-711B-8F4E-8399-360D7BB3985C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474043" y="322812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581572" y="3655929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/>
          <p:nvPr/>
        </p:nvCxnSpPr>
        <p:spPr>
          <a:xfrm flipV="1">
            <a:off x="8608760" y="3319397"/>
            <a:ext cx="583316" cy="35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DCCC3-711B-8F4E-8399-360D7BB3985C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363391" y="3259005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129269" y="4500886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 in Mask R-CNN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DCCC3-711B-8F4E-8399-360D7BB3985C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738120" y="3919671"/>
            <a:ext cx="636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convolved to create mask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Bounding Box and Classes are output for each selected ROI.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517837" y="1361808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77565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Speed improves by running the prototype mask and the coefficients in parallel.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300k prelabeled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1F9D2-729A-CC49-A489-4C8EDA44D40C}"/>
              </a:ext>
            </a:extLst>
          </p:cNvPr>
          <p:cNvSpPr/>
          <p:nvPr/>
        </p:nvSpPr>
        <p:spPr>
          <a:xfrm>
            <a:off x="1152395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Kaggle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F3FC0-D3C4-114C-A3F9-34C3653CF106}"/>
              </a:ext>
            </a:extLst>
          </p:cNvPr>
          <p:cNvSpPr/>
          <p:nvPr/>
        </p:nvSpPr>
        <p:spPr>
          <a:xfrm>
            <a:off x="1378385" y="3509147"/>
            <a:ext cx="2279216" cy="51356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D7862-A9C4-D643-9340-E46009991438}"/>
              </a:ext>
            </a:extLst>
          </p:cNvPr>
          <p:cNvSpPr/>
          <p:nvPr/>
        </p:nvSpPr>
        <p:spPr>
          <a:xfrm>
            <a:off x="1378385" y="4197508"/>
            <a:ext cx="2279216" cy="5135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80B3A-8BBC-924E-A59B-CE7621396DB3}"/>
              </a:ext>
            </a:extLst>
          </p:cNvPr>
          <p:cNvSpPr/>
          <p:nvPr/>
        </p:nvSpPr>
        <p:spPr>
          <a:xfrm>
            <a:off x="1378385" y="4885869"/>
            <a:ext cx="2279216" cy="513567"/>
          </a:xfrm>
          <a:prstGeom prst="rect">
            <a:avLst/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 CSV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7A7ED-16C0-9B42-BA08-CFF8374E4199}"/>
              </a:ext>
            </a:extLst>
          </p:cNvPr>
          <p:cNvSpPr/>
          <p:nvPr/>
        </p:nvSpPr>
        <p:spPr>
          <a:xfrm>
            <a:off x="4565737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Matterport Mask-RCNN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D5B8B-0E1D-774F-85DD-AA25FE23DCD5}"/>
              </a:ext>
            </a:extLst>
          </p:cNvPr>
          <p:cNvSpPr/>
          <p:nvPr/>
        </p:nvSpPr>
        <p:spPr>
          <a:xfrm>
            <a:off x="4854356" y="4074862"/>
            <a:ext cx="2279216" cy="513567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147CA-BB79-E848-A6CD-59429B91F91D}"/>
              </a:ext>
            </a:extLst>
          </p:cNvPr>
          <p:cNvCxnSpPr/>
          <p:nvPr/>
        </p:nvCxnSpPr>
        <p:spPr>
          <a:xfrm>
            <a:off x="3880198" y="3755262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90887-5CD0-FB46-A2F9-EFE49F49DAD4}"/>
              </a:ext>
            </a:extLst>
          </p:cNvPr>
          <p:cNvCxnSpPr>
            <a:cxnSpLocks/>
          </p:cNvCxnSpPr>
          <p:nvPr/>
        </p:nvCxnSpPr>
        <p:spPr>
          <a:xfrm flipV="1">
            <a:off x="3880198" y="4419356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D30D68-D3FB-6D48-9028-2B6F2DA98F6D}"/>
              </a:ext>
            </a:extLst>
          </p:cNvPr>
          <p:cNvCxnSpPr>
            <a:cxnSpLocks/>
          </p:cNvCxnSpPr>
          <p:nvPr/>
        </p:nvCxnSpPr>
        <p:spPr>
          <a:xfrm flipV="1">
            <a:off x="3932652" y="4335520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A6C58-1D80-CD44-AA28-A73CEC51D443}"/>
              </a:ext>
            </a:extLst>
          </p:cNvPr>
          <p:cNvSpPr/>
          <p:nvPr/>
        </p:nvSpPr>
        <p:spPr>
          <a:xfrm>
            <a:off x="7979078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Keras/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C0DE1-463F-F442-A357-482CD693FE49}"/>
              </a:ext>
            </a:extLst>
          </p:cNvPr>
          <p:cNvSpPr/>
          <p:nvPr/>
        </p:nvSpPr>
        <p:spPr>
          <a:xfrm>
            <a:off x="8267697" y="4060185"/>
            <a:ext cx="2279216" cy="51356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13DFC-7103-4C46-901E-93FFD2BBFB04}"/>
              </a:ext>
            </a:extLst>
          </p:cNvPr>
          <p:cNvCxnSpPr>
            <a:cxnSpLocks/>
          </p:cNvCxnSpPr>
          <p:nvPr/>
        </p:nvCxnSpPr>
        <p:spPr>
          <a:xfrm flipV="1">
            <a:off x="7329942" y="4331645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1376624" y="5757705"/>
            <a:ext cx="879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can be done at </a:t>
            </a:r>
            <a:r>
              <a:rPr lang="en-US" b="1" i="1" dirty="0">
                <a:solidFill>
                  <a:schemeClr val="bg1"/>
                </a:solidFill>
              </a:rPr>
              <a:t>x per second</a:t>
            </a:r>
            <a:r>
              <a:rPr lang="en-US" dirty="0">
                <a:solidFill>
                  <a:schemeClr val="bg1"/>
                </a:solidFill>
              </a:rPr>
              <a:t>.  Too slow for real-time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01816"/>
              </p:ext>
            </p:extLst>
          </p:nvPr>
        </p:nvGraphicFramePr>
        <p:xfrm>
          <a:off x="601888" y="1401771"/>
          <a:ext cx="10546277" cy="4881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47598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datasets with small number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53722279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PSPNet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with objects of varying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260061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imaging and fine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33374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85656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12572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12572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12572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12572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12572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12635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4071F-C979-1B48-B45C-0B504B83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490060"/>
            <a:ext cx="10731500" cy="37084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367D88-9184-2D40-8A08-AC5A2B05187E}"/>
              </a:ext>
            </a:extLst>
          </p:cNvPr>
          <p:cNvSpPr/>
          <p:nvPr/>
        </p:nvSpPr>
        <p:spPr>
          <a:xfrm>
            <a:off x="601887" y="1490060"/>
            <a:ext cx="7374794" cy="370840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29E47-462C-7442-B3E3-B11FF983D87C}"/>
              </a:ext>
            </a:extLst>
          </p:cNvPr>
          <p:cNvSpPr txBox="1"/>
          <p:nvPr/>
        </p:nvSpPr>
        <p:spPr>
          <a:xfrm>
            <a:off x="790832" y="15857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303E8-4EF5-E541-A961-F4530F2AECA8}"/>
              </a:ext>
            </a:extLst>
          </p:cNvPr>
          <p:cNvSpPr/>
          <p:nvPr/>
        </p:nvSpPr>
        <p:spPr>
          <a:xfrm>
            <a:off x="8031890" y="1490060"/>
            <a:ext cx="3264425" cy="3708400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32944-1D72-7C4B-8AD9-C3FB30A44EE8}"/>
              </a:ext>
            </a:extLst>
          </p:cNvPr>
          <p:cNvSpPr txBox="1"/>
          <p:nvPr/>
        </p:nvSpPr>
        <p:spPr>
          <a:xfrm>
            <a:off x="8192529" y="15981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271729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8031890" y="5306545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143715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/>
          <p:nvPr/>
        </p:nvCxnSpPr>
        <p:spPr>
          <a:xfrm flipV="1">
            <a:off x="1470454" y="3241231"/>
            <a:ext cx="0" cy="9391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10695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 reduction has 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Outputs from pyramid levels shared with decoding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2DA601-CFC2-5B41-A6BD-9AA7539ECB4D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DE5425-0FB6-E64C-9BE4-E9586E8D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5A9C2-2126-6941-9D41-372AEC984F29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7CA3D3-D498-B94D-9C20-E2186F69C1C4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8C3A30-9C07-F743-89AE-5F4356E3DF99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AB9BEB-FB9E-0642-94C7-E90E5A3B0857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2915051" y="3449177"/>
            <a:ext cx="4826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ResNet101 as backbone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2E102-4E89-5741-917F-4A72D4376EC7}"/>
              </a:ext>
            </a:extLst>
          </p:cNvPr>
          <p:cNvGrpSpPr/>
          <p:nvPr/>
        </p:nvGrpSpPr>
        <p:grpSpPr>
          <a:xfrm>
            <a:off x="8616928" y="3241231"/>
            <a:ext cx="3115893" cy="1076297"/>
            <a:chOff x="3483460" y="4008328"/>
            <a:chExt cx="5513541" cy="1904496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9E8ADA99-683A-B44B-AFFB-77CB145A14C9}"/>
                </a:ext>
              </a:extLst>
            </p:cNvPr>
            <p:cNvSpPr/>
            <p:nvPr/>
          </p:nvSpPr>
          <p:spPr>
            <a:xfrm>
              <a:off x="3942749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60BF8D0-2CCF-C248-9C99-0C2BDBD3215F}"/>
                </a:ext>
              </a:extLst>
            </p:cNvPr>
            <p:cNvSpPr/>
            <p:nvPr/>
          </p:nvSpPr>
          <p:spPr>
            <a:xfrm>
              <a:off x="3731894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F6DAE50-6932-DE44-85E0-BB754D942B98}"/>
                </a:ext>
              </a:extLst>
            </p:cNvPr>
            <p:cNvSpPr/>
            <p:nvPr/>
          </p:nvSpPr>
          <p:spPr>
            <a:xfrm>
              <a:off x="3547135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8BF72744-AAE6-E14D-8FAC-CB0EC029D32C}"/>
                </a:ext>
              </a:extLst>
            </p:cNvPr>
            <p:cNvSpPr/>
            <p:nvPr/>
          </p:nvSpPr>
          <p:spPr>
            <a:xfrm>
              <a:off x="3483460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BBC51C0-1DBB-9044-B130-38014C553DD7}"/>
                </a:ext>
              </a:extLst>
            </p:cNvPr>
            <p:cNvSpPr/>
            <p:nvPr/>
          </p:nvSpPr>
          <p:spPr>
            <a:xfrm>
              <a:off x="7013714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4C77B631-0CB2-CE46-BC9F-45A4B4478F16}"/>
                </a:ext>
              </a:extLst>
            </p:cNvPr>
            <p:cNvSpPr/>
            <p:nvPr/>
          </p:nvSpPr>
          <p:spPr>
            <a:xfrm>
              <a:off x="6802859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F3B0A8E-2426-1949-B1FE-31AF7DB62028}"/>
                </a:ext>
              </a:extLst>
            </p:cNvPr>
            <p:cNvSpPr/>
            <p:nvPr/>
          </p:nvSpPr>
          <p:spPr>
            <a:xfrm>
              <a:off x="6618100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AA81537A-607D-B04E-850F-D87538E35C61}"/>
                </a:ext>
              </a:extLst>
            </p:cNvPr>
            <p:cNvSpPr/>
            <p:nvPr/>
          </p:nvSpPr>
          <p:spPr>
            <a:xfrm>
              <a:off x="6554425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75A3F5-A581-494A-87AE-15DB1B956893}"/>
                </a:ext>
              </a:extLst>
            </p:cNvPr>
            <p:cNvSpPr/>
            <p:nvPr/>
          </p:nvSpPr>
          <p:spPr>
            <a:xfrm>
              <a:off x="5185350" y="5625323"/>
              <a:ext cx="1505190" cy="2875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DF89E10-3772-754A-8850-AC495245AF03}"/>
                </a:ext>
              </a:extLst>
            </p:cNvPr>
            <p:cNvSpPr/>
            <p:nvPr/>
          </p:nvSpPr>
          <p:spPr>
            <a:xfrm rot="20067578" flipH="1">
              <a:off x="6791936" y="5595419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B33FC30-25AB-3949-8BB4-9366D8A6A146}"/>
                </a:ext>
              </a:extLst>
            </p:cNvPr>
            <p:cNvSpPr/>
            <p:nvPr/>
          </p:nvSpPr>
          <p:spPr>
            <a:xfrm rot="1532422">
              <a:off x="4490358" y="5557840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9192134" y="2745113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5229923-3DA8-F942-8845-2ED566D09543}"/>
              </a:ext>
            </a:extLst>
          </p:cNvPr>
          <p:cNvSpPr/>
          <p:nvPr/>
        </p:nvSpPr>
        <p:spPr>
          <a:xfrm>
            <a:off x="3942749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11BE01-37CF-AE43-B6D2-D09736695BF1}"/>
              </a:ext>
            </a:extLst>
          </p:cNvPr>
          <p:cNvSpPr/>
          <p:nvPr/>
        </p:nvSpPr>
        <p:spPr>
          <a:xfrm>
            <a:off x="3731894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8922207D-A958-1D42-9417-BAE15443B4E3}"/>
              </a:ext>
            </a:extLst>
          </p:cNvPr>
          <p:cNvSpPr/>
          <p:nvPr/>
        </p:nvSpPr>
        <p:spPr>
          <a:xfrm>
            <a:off x="3547135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27FEDA70-77F5-F449-8CFA-1CA05D29B2CF}"/>
              </a:ext>
            </a:extLst>
          </p:cNvPr>
          <p:cNvSpPr/>
          <p:nvPr/>
        </p:nvSpPr>
        <p:spPr>
          <a:xfrm>
            <a:off x="3483460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FA60001-8108-944E-8B40-FD7609F7A434}"/>
              </a:ext>
            </a:extLst>
          </p:cNvPr>
          <p:cNvSpPr/>
          <p:nvPr/>
        </p:nvSpPr>
        <p:spPr>
          <a:xfrm rot="1532422">
            <a:off x="4490358" y="5557840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3624</TotalTime>
  <Words>1242</Words>
  <Application>Microsoft Macintosh PowerPoint</Application>
  <PresentationFormat>Widescreen</PresentationFormat>
  <Paragraphs>290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69</cp:revision>
  <dcterms:created xsi:type="dcterms:W3CDTF">2019-11-16T12:40:54Z</dcterms:created>
  <dcterms:modified xsi:type="dcterms:W3CDTF">2019-12-11T22:19:59Z</dcterms:modified>
</cp:coreProperties>
</file>